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1BD68CA-E318-464B-9469-B530F853B93F}" type="datetimeFigureOut">
              <a:rPr lang="en-IN" smtClean="0"/>
              <a:t>30-07-2023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181817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BD68CA-E318-464B-9469-B530F853B93F}" type="datetimeFigureOut">
              <a:rPr lang="en-IN" smtClean="0"/>
              <a:t>30-07-2023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4276457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BD68CA-E318-464B-9469-B530F853B93F}" type="datetimeFigureOut">
              <a:rPr lang="en-IN" smtClean="0"/>
              <a:t>30-07-2023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2072988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1BD68CA-E318-464B-9469-B530F853B93F}" type="datetimeFigureOut">
              <a:rPr lang="en-IN" smtClean="0"/>
              <a:t>30-07-2023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342274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1BD68CA-E318-464B-9469-B530F853B93F}" type="datetimeFigureOut">
              <a:rPr lang="en-IN" smtClean="0"/>
              <a:t>30-07-2023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355009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1BD68CA-E318-464B-9469-B530F853B93F}" type="datetimeFigureOut">
              <a:rPr lang="en-IN" smtClean="0"/>
              <a:t>30-07-2023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221322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1BD68CA-E318-464B-9469-B530F853B93F}" type="datetimeFigureOut">
              <a:rPr lang="en-IN" smtClean="0"/>
              <a:t>30-07-2023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53159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1BD68CA-E318-464B-9469-B530F853B93F}" type="datetimeFigureOut">
              <a:rPr lang="en-IN" smtClean="0"/>
              <a:t>30-07-2023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1480778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D68CA-E318-464B-9469-B530F853B93F}" type="datetimeFigureOut">
              <a:rPr lang="en-IN" smtClean="0"/>
              <a:t>30-07-2023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173828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1BD68CA-E318-464B-9469-B530F853B93F}" type="datetimeFigureOut">
              <a:rPr lang="en-IN" smtClean="0"/>
              <a:t>30-07-2023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572045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1BD68CA-E318-464B-9469-B530F853B93F}" type="datetimeFigureOut">
              <a:rPr lang="en-IN" smtClean="0"/>
              <a:t>30-07-2023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595E811-6338-4ABB-A561-008D528E44B5}" type="slidenum">
              <a:rPr lang="en-IN" smtClean="0"/>
              <a:t>‹#›</a:t>
            </a:fld>
            <a:endParaRPr lang="en-IN"/>
          </a:p>
        </p:txBody>
      </p:sp>
    </p:spTree>
    <p:extLst>
      <p:ext uri="{BB962C8B-B14F-4D97-AF65-F5344CB8AC3E}">
        <p14:creationId xmlns:p14="http://schemas.microsoft.com/office/powerpoint/2010/main" val="343650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BD68CA-E318-464B-9469-B530F853B93F}" type="datetimeFigureOut">
              <a:rPr lang="en-IN" smtClean="0"/>
              <a:t>30-07-2023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5E811-6338-4ABB-A561-008D528E44B5}" type="slidenum">
              <a:rPr lang="en-IN" smtClean="0"/>
              <a:t>‹#›</a:t>
            </a:fld>
            <a:endParaRPr lang="en-IN"/>
          </a:p>
        </p:txBody>
      </p:sp>
    </p:spTree>
    <p:extLst>
      <p:ext uri="{BB962C8B-B14F-4D97-AF65-F5344CB8AC3E}">
        <p14:creationId xmlns:p14="http://schemas.microsoft.com/office/powerpoint/2010/main" val="3447701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612648" y="411480"/>
            <a:ext cx="5897880" cy="1631216"/>
          </a:xfrm>
          <a:prstGeom prst="rect">
            <a:avLst/>
          </a:prstGeom>
          <a:noFill/>
        </p:spPr>
        <p:txBody>
          <a:bodyPr wrap="square" rtlCol="0">
            <a:spAutoFit/>
          </a:bodyPr>
          <a:lstStyle/>
          <a:p>
            <a:r>
              <a:rPr lang="en-GB" sz="5000" b="1" dirty="0" smtClean="0"/>
              <a:t>HOUSE PRICE PREDICTION</a:t>
            </a:r>
            <a:endParaRPr lang="en-IN" sz="5000" b="1" dirty="0"/>
          </a:p>
        </p:txBody>
      </p:sp>
    </p:spTree>
    <p:extLst>
      <p:ext uri="{BB962C8B-B14F-4D97-AF65-F5344CB8AC3E}">
        <p14:creationId xmlns:p14="http://schemas.microsoft.com/office/powerpoint/2010/main" val="63687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7127" y="996696"/>
            <a:ext cx="9982134" cy="4480560"/>
          </a:xfrm>
          <a:prstGeom prst="rect">
            <a:avLst/>
          </a:prstGeom>
        </p:spPr>
      </p:pic>
    </p:spTree>
    <p:extLst>
      <p:ext uri="{BB962C8B-B14F-4D97-AF65-F5344CB8AC3E}">
        <p14:creationId xmlns:p14="http://schemas.microsoft.com/office/powerpoint/2010/main" val="2682090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8692" y="1440007"/>
            <a:ext cx="10554615" cy="3977985"/>
          </a:xfrm>
          <a:prstGeom prst="rect">
            <a:avLst/>
          </a:prstGeom>
        </p:spPr>
      </p:pic>
    </p:spTree>
    <p:extLst>
      <p:ext uri="{BB962C8B-B14F-4D97-AF65-F5344CB8AC3E}">
        <p14:creationId xmlns:p14="http://schemas.microsoft.com/office/powerpoint/2010/main" val="1564402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0293" y="1017061"/>
            <a:ext cx="8931414" cy="4823878"/>
          </a:xfrm>
          <a:prstGeom prst="rect">
            <a:avLst/>
          </a:prstGeom>
        </p:spPr>
      </p:pic>
    </p:spTree>
    <p:extLst>
      <p:ext uri="{BB962C8B-B14F-4D97-AF65-F5344CB8AC3E}">
        <p14:creationId xmlns:p14="http://schemas.microsoft.com/office/powerpoint/2010/main" val="1268034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852" y="239133"/>
            <a:ext cx="10371719" cy="2878972"/>
          </a:xfrm>
          <a:prstGeom prst="rect">
            <a:avLst/>
          </a:prstGeom>
        </p:spPr>
      </p:pic>
      <p:pic>
        <p:nvPicPr>
          <p:cNvPr id="4" name="Picture 3"/>
          <p:cNvPicPr>
            <a:picLocks noChangeAspect="1"/>
          </p:cNvPicPr>
          <p:nvPr/>
        </p:nvPicPr>
        <p:blipFill>
          <a:blip r:embed="rId3"/>
          <a:stretch>
            <a:fillRect/>
          </a:stretch>
        </p:blipFill>
        <p:spPr>
          <a:xfrm>
            <a:off x="558332" y="2907629"/>
            <a:ext cx="4930567" cy="3749365"/>
          </a:xfrm>
          <a:prstGeom prst="rect">
            <a:avLst/>
          </a:prstGeom>
        </p:spPr>
      </p:pic>
      <p:pic>
        <p:nvPicPr>
          <p:cNvPr id="5" name="Picture 4"/>
          <p:cNvPicPr>
            <a:picLocks noChangeAspect="1"/>
          </p:cNvPicPr>
          <p:nvPr/>
        </p:nvPicPr>
        <p:blipFill>
          <a:blip r:embed="rId4"/>
          <a:stretch>
            <a:fillRect/>
          </a:stretch>
        </p:blipFill>
        <p:spPr>
          <a:xfrm>
            <a:off x="5941849" y="3822108"/>
            <a:ext cx="5227773" cy="2834886"/>
          </a:xfrm>
          <a:prstGeom prst="rect">
            <a:avLst/>
          </a:prstGeom>
        </p:spPr>
      </p:pic>
    </p:spTree>
    <p:extLst>
      <p:ext uri="{BB962C8B-B14F-4D97-AF65-F5344CB8AC3E}">
        <p14:creationId xmlns:p14="http://schemas.microsoft.com/office/powerpoint/2010/main" val="6897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1143000" y="804672"/>
            <a:ext cx="1378904" cy="861774"/>
          </a:xfrm>
          <a:prstGeom prst="rect">
            <a:avLst/>
          </a:prstGeom>
          <a:noFill/>
        </p:spPr>
        <p:txBody>
          <a:bodyPr wrap="none" rtlCol="0">
            <a:spAutoFit/>
          </a:bodyPr>
          <a:lstStyle/>
          <a:p>
            <a:r>
              <a:rPr lang="en-GB" sz="5000" b="1" dirty="0" smtClean="0"/>
              <a:t>KNN</a:t>
            </a:r>
            <a:endParaRPr lang="en-IN" sz="5000" b="1" dirty="0"/>
          </a:p>
        </p:txBody>
      </p:sp>
    </p:spTree>
    <p:extLst>
      <p:ext uri="{BB962C8B-B14F-4D97-AF65-F5344CB8AC3E}">
        <p14:creationId xmlns:p14="http://schemas.microsoft.com/office/powerpoint/2010/main" val="3884234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079" y="210129"/>
            <a:ext cx="10364098" cy="3429183"/>
          </a:xfrm>
          <a:prstGeom prst="rect">
            <a:avLst/>
          </a:prstGeom>
        </p:spPr>
      </p:pic>
      <p:pic>
        <p:nvPicPr>
          <p:cNvPr id="3" name="Picture 2"/>
          <p:cNvPicPr>
            <a:picLocks noChangeAspect="1"/>
          </p:cNvPicPr>
          <p:nvPr/>
        </p:nvPicPr>
        <p:blipFill>
          <a:blip r:embed="rId3"/>
          <a:stretch>
            <a:fillRect/>
          </a:stretch>
        </p:blipFill>
        <p:spPr>
          <a:xfrm>
            <a:off x="795079" y="3767328"/>
            <a:ext cx="10094976" cy="2911092"/>
          </a:xfrm>
          <a:prstGeom prst="rect">
            <a:avLst/>
          </a:prstGeom>
        </p:spPr>
      </p:pic>
    </p:spTree>
    <p:extLst>
      <p:ext uri="{BB962C8B-B14F-4D97-AF65-F5344CB8AC3E}">
        <p14:creationId xmlns:p14="http://schemas.microsoft.com/office/powerpoint/2010/main" val="424391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87446"/>
            <a:ext cx="5928874" cy="3589331"/>
          </a:xfrm>
          <a:prstGeom prst="rect">
            <a:avLst/>
          </a:prstGeom>
        </p:spPr>
      </p:pic>
      <p:pic>
        <p:nvPicPr>
          <p:cNvPr id="3" name="Picture 2"/>
          <p:cNvPicPr>
            <a:picLocks noChangeAspect="1"/>
          </p:cNvPicPr>
          <p:nvPr/>
        </p:nvPicPr>
        <p:blipFill>
          <a:blip r:embed="rId3"/>
          <a:stretch>
            <a:fillRect/>
          </a:stretch>
        </p:blipFill>
        <p:spPr>
          <a:xfrm>
            <a:off x="5889714" y="1318829"/>
            <a:ext cx="6302286" cy="4458086"/>
          </a:xfrm>
          <a:prstGeom prst="rect">
            <a:avLst/>
          </a:prstGeom>
        </p:spPr>
      </p:pic>
    </p:spTree>
    <p:extLst>
      <p:ext uri="{BB962C8B-B14F-4D97-AF65-F5344CB8AC3E}">
        <p14:creationId xmlns:p14="http://schemas.microsoft.com/office/powerpoint/2010/main" val="806465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94192"/>
            <a:ext cx="5730737" cy="3215919"/>
          </a:xfrm>
          <a:prstGeom prst="rect">
            <a:avLst/>
          </a:prstGeom>
        </p:spPr>
      </p:pic>
      <p:pic>
        <p:nvPicPr>
          <p:cNvPr id="3" name="Picture 2"/>
          <p:cNvPicPr>
            <a:picLocks noChangeAspect="1"/>
          </p:cNvPicPr>
          <p:nvPr/>
        </p:nvPicPr>
        <p:blipFill>
          <a:blip r:embed="rId3"/>
          <a:stretch>
            <a:fillRect/>
          </a:stretch>
        </p:blipFill>
        <p:spPr>
          <a:xfrm>
            <a:off x="5630611" y="1542863"/>
            <a:ext cx="6561389" cy="4320914"/>
          </a:xfrm>
          <a:prstGeom prst="rect">
            <a:avLst/>
          </a:prstGeom>
        </p:spPr>
      </p:pic>
    </p:spTree>
    <p:extLst>
      <p:ext uri="{BB962C8B-B14F-4D97-AF65-F5344CB8AC3E}">
        <p14:creationId xmlns:p14="http://schemas.microsoft.com/office/powerpoint/2010/main" val="1683770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4316" y="210094"/>
            <a:ext cx="9586791" cy="5029636"/>
          </a:xfrm>
          <a:prstGeom prst="rect">
            <a:avLst/>
          </a:prstGeom>
        </p:spPr>
      </p:pic>
      <p:pic>
        <p:nvPicPr>
          <p:cNvPr id="3" name="Picture 2"/>
          <p:cNvPicPr>
            <a:picLocks noChangeAspect="1"/>
          </p:cNvPicPr>
          <p:nvPr/>
        </p:nvPicPr>
        <p:blipFill>
          <a:blip r:embed="rId3"/>
          <a:stretch>
            <a:fillRect/>
          </a:stretch>
        </p:blipFill>
        <p:spPr>
          <a:xfrm>
            <a:off x="3332770" y="5239730"/>
            <a:ext cx="5014395" cy="1546994"/>
          </a:xfrm>
          <a:prstGeom prst="rect">
            <a:avLst/>
          </a:prstGeom>
        </p:spPr>
      </p:pic>
    </p:spTree>
    <p:extLst>
      <p:ext uri="{BB962C8B-B14F-4D97-AF65-F5344CB8AC3E}">
        <p14:creationId xmlns:p14="http://schemas.microsoft.com/office/powerpoint/2010/main" val="3097894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3485" y="940854"/>
            <a:ext cx="10265030" cy="4976291"/>
          </a:xfrm>
          <a:prstGeom prst="rect">
            <a:avLst/>
          </a:prstGeom>
        </p:spPr>
      </p:pic>
    </p:spTree>
    <p:extLst>
      <p:ext uri="{BB962C8B-B14F-4D97-AF65-F5344CB8AC3E}">
        <p14:creationId xmlns:p14="http://schemas.microsoft.com/office/powerpoint/2010/main" val="149015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STATEMENT</a:t>
            </a:r>
            <a:endParaRPr lang="en-IN" dirty="0"/>
          </a:p>
        </p:txBody>
      </p:sp>
      <p:sp>
        <p:nvSpPr>
          <p:cNvPr id="3" name="Text Placeholder 2"/>
          <p:cNvSpPr>
            <a:spLocks noGrp="1"/>
          </p:cNvSpPr>
          <p:nvPr>
            <p:ph type="body" idx="1"/>
          </p:nvPr>
        </p:nvSpPr>
        <p:spPr>
          <a:xfrm>
            <a:off x="775780" y="1351979"/>
            <a:ext cx="9593516" cy="823912"/>
          </a:xfrm>
        </p:spPr>
        <p:txBody>
          <a:bodyPr/>
          <a:lstStyle/>
          <a:p>
            <a:r>
              <a:rPr lang="en-GB" b="0" dirty="0" smtClean="0"/>
              <a:t>-To predict the house price using different requirements</a:t>
            </a:r>
            <a:endParaRPr lang="en-IN" b="0" dirty="0"/>
          </a:p>
        </p:txBody>
      </p:sp>
      <p:sp>
        <p:nvSpPr>
          <p:cNvPr id="4" name="Content Placeholder 3"/>
          <p:cNvSpPr>
            <a:spLocks noGrp="1"/>
          </p:cNvSpPr>
          <p:nvPr>
            <p:ph sz="half" idx="2"/>
          </p:nvPr>
        </p:nvSpPr>
        <p:spPr>
          <a:xfrm>
            <a:off x="201168" y="2505074"/>
            <a:ext cx="5796407" cy="4215765"/>
          </a:xfrm>
        </p:spPr>
        <p:txBody>
          <a:bodyPr>
            <a:normAutofit fontScale="32500" lnSpcReduction="20000"/>
          </a:bodyPr>
          <a:lstStyle/>
          <a:p>
            <a:pPr fontAlgn="base"/>
            <a:r>
              <a:rPr lang="en-GB" sz="3300" b="1" dirty="0"/>
              <a:t>About Dataset</a:t>
            </a:r>
          </a:p>
          <a:p>
            <a:pPr fontAlgn="base"/>
            <a:r>
              <a:rPr lang="en-GB" sz="3300" dirty="0"/>
              <a:t>This dataset provides comprehensive information for house price prediction, with 13 column names:</a:t>
            </a:r>
          </a:p>
          <a:p>
            <a:pPr fontAlgn="base"/>
            <a:r>
              <a:rPr lang="en-GB" sz="3300" b="1" dirty="0"/>
              <a:t>Price:</a:t>
            </a:r>
            <a:r>
              <a:rPr lang="en-GB" sz="3300" dirty="0"/>
              <a:t> The price of the house.</a:t>
            </a:r>
          </a:p>
          <a:p>
            <a:pPr fontAlgn="base"/>
            <a:r>
              <a:rPr lang="en-GB" sz="3300" b="1" dirty="0"/>
              <a:t>Area:</a:t>
            </a:r>
            <a:r>
              <a:rPr lang="en-GB" sz="3300" dirty="0"/>
              <a:t> The total area of the house in square feet.</a:t>
            </a:r>
          </a:p>
          <a:p>
            <a:pPr fontAlgn="base"/>
            <a:r>
              <a:rPr lang="en-GB" sz="3300" b="1" dirty="0"/>
              <a:t>Bedrooms:</a:t>
            </a:r>
            <a:r>
              <a:rPr lang="en-GB" sz="3300" dirty="0"/>
              <a:t> The number of bedrooms in the house.</a:t>
            </a:r>
          </a:p>
          <a:p>
            <a:pPr fontAlgn="base"/>
            <a:r>
              <a:rPr lang="en-GB" sz="3300" b="1" dirty="0"/>
              <a:t>Bathrooms:</a:t>
            </a:r>
            <a:r>
              <a:rPr lang="en-GB" sz="3300" dirty="0"/>
              <a:t> The number of bathrooms in the house.</a:t>
            </a:r>
          </a:p>
          <a:p>
            <a:pPr fontAlgn="base"/>
            <a:r>
              <a:rPr lang="en-GB" sz="3300" b="1" dirty="0"/>
              <a:t>Stories:</a:t>
            </a:r>
            <a:r>
              <a:rPr lang="en-GB" sz="3300" dirty="0"/>
              <a:t> The number of stories in the house.</a:t>
            </a:r>
          </a:p>
          <a:p>
            <a:pPr fontAlgn="base"/>
            <a:r>
              <a:rPr lang="en-GB" sz="3300" b="1" dirty="0"/>
              <a:t>Mainroad:</a:t>
            </a:r>
            <a:r>
              <a:rPr lang="en-GB" sz="3300" dirty="0"/>
              <a:t> Whether the house is connected to the main road (Yes/No).</a:t>
            </a:r>
          </a:p>
          <a:p>
            <a:pPr fontAlgn="base"/>
            <a:r>
              <a:rPr lang="en-GB" sz="3300" b="1" dirty="0"/>
              <a:t>Guestroom:</a:t>
            </a:r>
            <a:r>
              <a:rPr lang="en-GB" sz="3300" dirty="0"/>
              <a:t> Whether the house has a guest room (Yes/No).</a:t>
            </a:r>
          </a:p>
          <a:p>
            <a:pPr fontAlgn="base"/>
            <a:r>
              <a:rPr lang="en-GB" sz="3300" b="1" dirty="0"/>
              <a:t>Basement:</a:t>
            </a:r>
            <a:r>
              <a:rPr lang="en-GB" sz="3300" dirty="0"/>
              <a:t> Whether the house has a basement (Yes/No).</a:t>
            </a:r>
          </a:p>
          <a:p>
            <a:pPr fontAlgn="base"/>
            <a:r>
              <a:rPr lang="en-GB" sz="3300" b="1" dirty="0"/>
              <a:t>Hot water heating:</a:t>
            </a:r>
            <a:r>
              <a:rPr lang="en-GB" sz="3300" dirty="0"/>
              <a:t> Whether the house has a hot water heating system (Yes/No).</a:t>
            </a:r>
          </a:p>
          <a:p>
            <a:pPr fontAlgn="base"/>
            <a:r>
              <a:rPr lang="en-GB" sz="3300" b="1" dirty="0"/>
              <a:t>Airconditioning:</a:t>
            </a:r>
            <a:r>
              <a:rPr lang="en-GB" sz="3300" dirty="0"/>
              <a:t> Whether the house has an air conditioning system (Yes/No).</a:t>
            </a:r>
          </a:p>
          <a:p>
            <a:pPr fontAlgn="base"/>
            <a:r>
              <a:rPr lang="en-GB" sz="3300" b="1" dirty="0"/>
              <a:t>Parking:</a:t>
            </a:r>
            <a:r>
              <a:rPr lang="en-GB" sz="3300" dirty="0"/>
              <a:t> The number of parking spaces available within the house.</a:t>
            </a:r>
          </a:p>
          <a:p>
            <a:pPr fontAlgn="base"/>
            <a:r>
              <a:rPr lang="en-GB" sz="3300" b="1" dirty="0"/>
              <a:t>Prefarea:</a:t>
            </a:r>
            <a:r>
              <a:rPr lang="en-GB" sz="3300" dirty="0"/>
              <a:t> Whether the house is located in a preferred area (Yes/No).</a:t>
            </a:r>
          </a:p>
          <a:p>
            <a:pPr fontAlgn="base"/>
            <a:r>
              <a:rPr lang="en-GB" sz="3300" b="1" dirty="0"/>
              <a:t>Furnishing </a:t>
            </a:r>
            <a:r>
              <a:rPr lang="en-GB" sz="3300" b="1" dirty="0" smtClean="0"/>
              <a:t>Status:</a:t>
            </a:r>
            <a:r>
              <a:rPr lang="en-GB" sz="3300" dirty="0"/>
              <a:t> The furnishing status of the house (Fully Furnished, Semi-Furnished, Unfurnished).</a:t>
            </a:r>
          </a:p>
          <a:p>
            <a:endParaRPr lang="en-IN" dirty="0"/>
          </a:p>
        </p:txBody>
      </p:sp>
      <p:sp>
        <p:nvSpPr>
          <p:cNvPr id="6" name="Content Placeholder 5"/>
          <p:cNvSpPr>
            <a:spLocks noGrp="1"/>
          </p:cNvSpPr>
          <p:nvPr>
            <p:ph sz="quarter" idx="4"/>
          </p:nvPr>
        </p:nvSpPr>
        <p:spPr>
          <a:xfrm>
            <a:off x="6172200" y="2505075"/>
            <a:ext cx="5183188" cy="2194941"/>
          </a:xfrm>
        </p:spPr>
        <p:txBody>
          <a:bodyPr>
            <a:normAutofit/>
          </a:bodyPr>
          <a:lstStyle/>
          <a:p>
            <a:pPr fontAlgn="base"/>
            <a:r>
              <a:rPr lang="en-GB" sz="1600" b="1" dirty="0"/>
              <a:t>About this file</a:t>
            </a:r>
          </a:p>
          <a:p>
            <a:pPr fontAlgn="base"/>
            <a:r>
              <a:rPr lang="en-GB" sz="1600" dirty="0"/>
              <a:t>This dataset provides key features for predicting house prices, including area, bedrooms, bathrooms, stories, amenities like air conditioning and parking, and information on furnishing status. It enables analysis and modelling to understand the factors impacting house prices and develop accurate predictions in real estate markets.</a:t>
            </a:r>
          </a:p>
          <a:p>
            <a:endParaRPr lang="en-IN" dirty="0"/>
          </a:p>
        </p:txBody>
      </p:sp>
    </p:spTree>
    <p:extLst>
      <p:ext uri="{BB962C8B-B14F-4D97-AF65-F5344CB8AC3E}">
        <p14:creationId xmlns:p14="http://schemas.microsoft.com/office/powerpoint/2010/main" val="236236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59144"/>
            <a:ext cx="5829805" cy="3139712"/>
          </a:xfrm>
          <a:prstGeom prst="rect">
            <a:avLst/>
          </a:prstGeom>
        </p:spPr>
      </p:pic>
      <p:pic>
        <p:nvPicPr>
          <p:cNvPr id="3" name="Picture 2"/>
          <p:cNvPicPr>
            <a:picLocks noChangeAspect="1"/>
          </p:cNvPicPr>
          <p:nvPr/>
        </p:nvPicPr>
        <p:blipFill>
          <a:blip r:embed="rId3"/>
          <a:stretch>
            <a:fillRect/>
          </a:stretch>
        </p:blipFill>
        <p:spPr>
          <a:xfrm>
            <a:off x="5829805" y="1388178"/>
            <a:ext cx="5867908" cy="4282811"/>
          </a:xfrm>
          <a:prstGeom prst="rect">
            <a:avLst/>
          </a:prstGeom>
        </p:spPr>
      </p:pic>
    </p:spTree>
    <p:extLst>
      <p:ext uri="{BB962C8B-B14F-4D97-AF65-F5344CB8AC3E}">
        <p14:creationId xmlns:p14="http://schemas.microsoft.com/office/powerpoint/2010/main" val="297307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79299"/>
            <a:ext cx="5951736" cy="3444538"/>
          </a:xfrm>
          <a:prstGeom prst="rect">
            <a:avLst/>
          </a:prstGeom>
        </p:spPr>
      </p:pic>
      <p:pic>
        <p:nvPicPr>
          <p:cNvPr id="3" name="Picture 2"/>
          <p:cNvPicPr>
            <a:picLocks noChangeAspect="1"/>
          </p:cNvPicPr>
          <p:nvPr/>
        </p:nvPicPr>
        <p:blipFill>
          <a:blip r:embed="rId3"/>
          <a:stretch>
            <a:fillRect/>
          </a:stretch>
        </p:blipFill>
        <p:spPr>
          <a:xfrm>
            <a:off x="5348647" y="1255584"/>
            <a:ext cx="6843353" cy="4419983"/>
          </a:xfrm>
          <a:prstGeom prst="rect">
            <a:avLst/>
          </a:prstGeom>
        </p:spPr>
      </p:pic>
    </p:spTree>
    <p:extLst>
      <p:ext uri="{BB962C8B-B14F-4D97-AF65-F5344CB8AC3E}">
        <p14:creationId xmlns:p14="http://schemas.microsoft.com/office/powerpoint/2010/main" val="1104714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59156"/>
            <a:ext cx="5189670" cy="2865368"/>
          </a:xfrm>
          <a:prstGeom prst="rect">
            <a:avLst/>
          </a:prstGeom>
        </p:spPr>
      </p:pic>
      <p:pic>
        <p:nvPicPr>
          <p:cNvPr id="3" name="Picture 2"/>
          <p:cNvPicPr>
            <a:picLocks noChangeAspect="1"/>
          </p:cNvPicPr>
          <p:nvPr/>
        </p:nvPicPr>
        <p:blipFill>
          <a:blip r:embed="rId3"/>
          <a:stretch>
            <a:fillRect/>
          </a:stretch>
        </p:blipFill>
        <p:spPr>
          <a:xfrm>
            <a:off x="6515638" y="1923923"/>
            <a:ext cx="5159187" cy="2918713"/>
          </a:xfrm>
          <a:prstGeom prst="rect">
            <a:avLst/>
          </a:prstGeom>
        </p:spPr>
      </p:pic>
    </p:spTree>
    <p:extLst>
      <p:ext uri="{BB962C8B-B14F-4D97-AF65-F5344CB8AC3E}">
        <p14:creationId xmlns:p14="http://schemas.microsoft.com/office/powerpoint/2010/main" val="1198289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19369" y="702398"/>
            <a:ext cx="9571549" cy="3825572"/>
          </a:xfrm>
          <a:prstGeom prst="rect">
            <a:avLst/>
          </a:prstGeom>
        </p:spPr>
      </p:pic>
      <p:pic>
        <p:nvPicPr>
          <p:cNvPr id="3" name="Picture 2"/>
          <p:cNvPicPr>
            <a:picLocks noChangeAspect="1"/>
          </p:cNvPicPr>
          <p:nvPr/>
        </p:nvPicPr>
        <p:blipFill>
          <a:blip r:embed="rId3"/>
          <a:stretch>
            <a:fillRect/>
          </a:stretch>
        </p:blipFill>
        <p:spPr>
          <a:xfrm>
            <a:off x="2948647" y="4641278"/>
            <a:ext cx="6751905" cy="1470787"/>
          </a:xfrm>
          <a:prstGeom prst="rect">
            <a:avLst/>
          </a:prstGeom>
        </p:spPr>
      </p:pic>
    </p:spTree>
    <p:extLst>
      <p:ext uri="{BB962C8B-B14F-4D97-AF65-F5344CB8AC3E}">
        <p14:creationId xmlns:p14="http://schemas.microsoft.com/office/powerpoint/2010/main" val="3300941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67512" y="539496"/>
            <a:ext cx="4181209" cy="861774"/>
          </a:xfrm>
          <a:prstGeom prst="rect">
            <a:avLst/>
          </a:prstGeom>
          <a:noFill/>
        </p:spPr>
        <p:txBody>
          <a:bodyPr wrap="none" rtlCol="0">
            <a:spAutoFit/>
          </a:bodyPr>
          <a:lstStyle/>
          <a:p>
            <a:r>
              <a:rPr lang="en-GB" sz="5000" b="1" dirty="0" smtClean="0"/>
              <a:t>DECISION TREE</a:t>
            </a:r>
            <a:endParaRPr lang="en-IN" sz="5000" b="1" dirty="0"/>
          </a:p>
        </p:txBody>
      </p:sp>
    </p:spTree>
    <p:extLst>
      <p:ext uri="{BB962C8B-B14F-4D97-AF65-F5344CB8AC3E}">
        <p14:creationId xmlns:p14="http://schemas.microsoft.com/office/powerpoint/2010/main" val="137050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3570" y="312300"/>
            <a:ext cx="9464860" cy="2758679"/>
          </a:xfrm>
          <a:prstGeom prst="rect">
            <a:avLst/>
          </a:prstGeom>
        </p:spPr>
      </p:pic>
      <p:pic>
        <p:nvPicPr>
          <p:cNvPr id="3" name="Picture 2"/>
          <p:cNvPicPr>
            <a:picLocks noChangeAspect="1"/>
          </p:cNvPicPr>
          <p:nvPr/>
        </p:nvPicPr>
        <p:blipFill>
          <a:blip r:embed="rId3"/>
          <a:stretch>
            <a:fillRect/>
          </a:stretch>
        </p:blipFill>
        <p:spPr>
          <a:xfrm>
            <a:off x="853979" y="3313795"/>
            <a:ext cx="5143946" cy="3284505"/>
          </a:xfrm>
          <a:prstGeom prst="rect">
            <a:avLst/>
          </a:prstGeom>
        </p:spPr>
      </p:pic>
      <p:pic>
        <p:nvPicPr>
          <p:cNvPr id="4" name="Picture 3"/>
          <p:cNvPicPr>
            <a:picLocks noChangeAspect="1"/>
          </p:cNvPicPr>
          <p:nvPr/>
        </p:nvPicPr>
        <p:blipFill>
          <a:blip r:embed="rId4"/>
          <a:stretch>
            <a:fillRect/>
          </a:stretch>
        </p:blipFill>
        <p:spPr>
          <a:xfrm>
            <a:off x="5852139" y="3677280"/>
            <a:ext cx="4976291" cy="3033023"/>
          </a:xfrm>
          <a:prstGeom prst="rect">
            <a:avLst/>
          </a:prstGeom>
        </p:spPr>
      </p:pic>
    </p:spTree>
    <p:extLst>
      <p:ext uri="{BB962C8B-B14F-4D97-AF65-F5344CB8AC3E}">
        <p14:creationId xmlns:p14="http://schemas.microsoft.com/office/powerpoint/2010/main" val="2821367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9213" y="169003"/>
            <a:ext cx="10082134" cy="3077117"/>
          </a:xfrm>
          <a:prstGeom prst="rect">
            <a:avLst/>
          </a:prstGeom>
        </p:spPr>
      </p:pic>
      <p:pic>
        <p:nvPicPr>
          <p:cNvPr id="3" name="Picture 2"/>
          <p:cNvPicPr>
            <a:picLocks noChangeAspect="1"/>
          </p:cNvPicPr>
          <p:nvPr/>
        </p:nvPicPr>
        <p:blipFill>
          <a:blip r:embed="rId3"/>
          <a:stretch>
            <a:fillRect/>
          </a:stretch>
        </p:blipFill>
        <p:spPr>
          <a:xfrm>
            <a:off x="1519026" y="3246120"/>
            <a:ext cx="9281964" cy="3475021"/>
          </a:xfrm>
          <a:prstGeom prst="rect">
            <a:avLst/>
          </a:prstGeom>
        </p:spPr>
      </p:pic>
    </p:spTree>
    <p:extLst>
      <p:ext uri="{BB962C8B-B14F-4D97-AF65-F5344CB8AC3E}">
        <p14:creationId xmlns:p14="http://schemas.microsoft.com/office/powerpoint/2010/main" val="2832329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6056" y="385321"/>
            <a:ext cx="5387807" cy="2903472"/>
          </a:xfrm>
          <a:prstGeom prst="rect">
            <a:avLst/>
          </a:prstGeom>
        </p:spPr>
      </p:pic>
      <p:pic>
        <p:nvPicPr>
          <p:cNvPr id="3" name="Picture 2"/>
          <p:cNvPicPr>
            <a:picLocks noChangeAspect="1"/>
          </p:cNvPicPr>
          <p:nvPr/>
        </p:nvPicPr>
        <p:blipFill>
          <a:blip r:embed="rId3"/>
          <a:stretch>
            <a:fillRect/>
          </a:stretch>
        </p:blipFill>
        <p:spPr>
          <a:xfrm>
            <a:off x="5137169" y="3288793"/>
            <a:ext cx="5410669" cy="2872989"/>
          </a:xfrm>
          <a:prstGeom prst="rect">
            <a:avLst/>
          </a:prstGeom>
        </p:spPr>
      </p:pic>
    </p:spTree>
    <p:extLst>
      <p:ext uri="{BB962C8B-B14F-4D97-AF65-F5344CB8AC3E}">
        <p14:creationId xmlns:p14="http://schemas.microsoft.com/office/powerpoint/2010/main" val="2262752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4340" y="552200"/>
            <a:ext cx="6683319" cy="5753599"/>
          </a:xfrm>
          <a:prstGeom prst="rect">
            <a:avLst/>
          </a:prstGeom>
        </p:spPr>
      </p:pic>
    </p:spTree>
    <p:extLst>
      <p:ext uri="{BB962C8B-B14F-4D97-AF65-F5344CB8AC3E}">
        <p14:creationId xmlns:p14="http://schemas.microsoft.com/office/powerpoint/2010/main" val="2151299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8654" y="0"/>
            <a:ext cx="6751905" cy="3653256"/>
          </a:xfrm>
          <a:prstGeom prst="rect">
            <a:avLst/>
          </a:prstGeom>
        </p:spPr>
      </p:pic>
      <p:pic>
        <p:nvPicPr>
          <p:cNvPr id="3" name="Picture 2"/>
          <p:cNvPicPr>
            <a:picLocks noChangeAspect="1"/>
          </p:cNvPicPr>
          <p:nvPr/>
        </p:nvPicPr>
        <p:blipFill>
          <a:blip r:embed="rId3"/>
          <a:stretch>
            <a:fillRect/>
          </a:stretch>
        </p:blipFill>
        <p:spPr>
          <a:xfrm>
            <a:off x="0" y="3653256"/>
            <a:ext cx="7140559" cy="3093988"/>
          </a:xfrm>
          <a:prstGeom prst="rect">
            <a:avLst/>
          </a:prstGeom>
        </p:spPr>
      </p:pic>
      <p:pic>
        <p:nvPicPr>
          <p:cNvPr id="4" name="Picture 3"/>
          <p:cNvPicPr>
            <a:picLocks noChangeAspect="1"/>
          </p:cNvPicPr>
          <p:nvPr/>
        </p:nvPicPr>
        <p:blipFill>
          <a:blip r:embed="rId4"/>
          <a:stretch>
            <a:fillRect/>
          </a:stretch>
        </p:blipFill>
        <p:spPr>
          <a:xfrm>
            <a:off x="6577584" y="3310128"/>
            <a:ext cx="5614416" cy="3547872"/>
          </a:xfrm>
          <a:prstGeom prst="rect">
            <a:avLst/>
          </a:prstGeom>
        </p:spPr>
      </p:pic>
    </p:spTree>
    <p:extLst>
      <p:ext uri="{BB962C8B-B14F-4D97-AF65-F5344CB8AC3E}">
        <p14:creationId xmlns:p14="http://schemas.microsoft.com/office/powerpoint/2010/main" val="579841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48640" y="521208"/>
            <a:ext cx="5619423" cy="861774"/>
          </a:xfrm>
          <a:prstGeom prst="rect">
            <a:avLst/>
          </a:prstGeom>
          <a:noFill/>
        </p:spPr>
        <p:txBody>
          <a:bodyPr wrap="none" rtlCol="0">
            <a:spAutoFit/>
          </a:bodyPr>
          <a:lstStyle/>
          <a:p>
            <a:r>
              <a:rPr lang="en-GB" sz="5000" b="1" dirty="0" smtClean="0"/>
              <a:t>LINEAR </a:t>
            </a:r>
            <a:r>
              <a:rPr lang="en-GB" sz="5000" b="1" dirty="0"/>
              <a:t>R</a:t>
            </a:r>
            <a:r>
              <a:rPr lang="en-GB" sz="5000" b="1" dirty="0" smtClean="0"/>
              <a:t>EGRESSION</a:t>
            </a:r>
            <a:endParaRPr lang="en-IN" sz="5000" b="1" dirty="0"/>
          </a:p>
        </p:txBody>
      </p:sp>
    </p:spTree>
    <p:extLst>
      <p:ext uri="{BB962C8B-B14F-4D97-AF65-F5344CB8AC3E}">
        <p14:creationId xmlns:p14="http://schemas.microsoft.com/office/powerpoint/2010/main" val="3404526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886968" y="557784"/>
            <a:ext cx="4206857" cy="861774"/>
          </a:xfrm>
          <a:prstGeom prst="rect">
            <a:avLst/>
          </a:prstGeom>
          <a:noFill/>
        </p:spPr>
        <p:txBody>
          <a:bodyPr wrap="none" rtlCol="0">
            <a:spAutoFit/>
          </a:bodyPr>
          <a:lstStyle/>
          <a:p>
            <a:r>
              <a:rPr lang="en-GB" sz="5000" b="1" dirty="0" smtClean="0"/>
              <a:t>Random Forest</a:t>
            </a:r>
            <a:endParaRPr lang="en-IN" sz="5000" b="1" dirty="0"/>
          </a:p>
        </p:txBody>
      </p:sp>
    </p:spTree>
    <p:extLst>
      <p:ext uri="{BB962C8B-B14F-4D97-AF65-F5344CB8AC3E}">
        <p14:creationId xmlns:p14="http://schemas.microsoft.com/office/powerpoint/2010/main" val="4092124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3989" y="0"/>
            <a:ext cx="9952582" cy="2865368"/>
          </a:xfrm>
          <a:prstGeom prst="rect">
            <a:avLst/>
          </a:prstGeom>
        </p:spPr>
      </p:pic>
      <p:pic>
        <p:nvPicPr>
          <p:cNvPr id="3" name="Picture 2"/>
          <p:cNvPicPr>
            <a:picLocks noChangeAspect="1"/>
          </p:cNvPicPr>
          <p:nvPr/>
        </p:nvPicPr>
        <p:blipFill>
          <a:blip r:embed="rId3"/>
          <a:stretch>
            <a:fillRect/>
          </a:stretch>
        </p:blipFill>
        <p:spPr>
          <a:xfrm>
            <a:off x="753921" y="3101200"/>
            <a:ext cx="5296359" cy="3215919"/>
          </a:xfrm>
          <a:prstGeom prst="rect">
            <a:avLst/>
          </a:prstGeom>
        </p:spPr>
      </p:pic>
      <p:pic>
        <p:nvPicPr>
          <p:cNvPr id="4" name="Picture 3"/>
          <p:cNvPicPr>
            <a:picLocks noChangeAspect="1"/>
          </p:cNvPicPr>
          <p:nvPr/>
        </p:nvPicPr>
        <p:blipFill>
          <a:blip r:embed="rId4"/>
          <a:stretch>
            <a:fillRect/>
          </a:stretch>
        </p:blipFill>
        <p:spPr>
          <a:xfrm>
            <a:off x="6050280" y="3337441"/>
            <a:ext cx="5105842" cy="2979678"/>
          </a:xfrm>
          <a:prstGeom prst="rect">
            <a:avLst/>
          </a:prstGeom>
        </p:spPr>
      </p:pic>
    </p:spTree>
    <p:extLst>
      <p:ext uri="{BB962C8B-B14F-4D97-AF65-F5344CB8AC3E}">
        <p14:creationId xmlns:p14="http://schemas.microsoft.com/office/powerpoint/2010/main" val="647672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6847" y="620786"/>
            <a:ext cx="9998306" cy="5616427"/>
          </a:xfrm>
          <a:prstGeom prst="rect">
            <a:avLst/>
          </a:prstGeom>
        </p:spPr>
      </p:pic>
    </p:spTree>
    <p:extLst>
      <p:ext uri="{BB962C8B-B14F-4D97-AF65-F5344CB8AC3E}">
        <p14:creationId xmlns:p14="http://schemas.microsoft.com/office/powerpoint/2010/main" val="78713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749428"/>
            <a:ext cx="6181493" cy="3334636"/>
          </a:xfrm>
          <a:prstGeom prst="rect">
            <a:avLst/>
          </a:prstGeom>
        </p:spPr>
      </p:pic>
      <p:pic>
        <p:nvPicPr>
          <p:cNvPr id="3" name="Picture 2"/>
          <p:cNvPicPr>
            <a:picLocks noChangeAspect="1"/>
          </p:cNvPicPr>
          <p:nvPr/>
        </p:nvPicPr>
        <p:blipFill>
          <a:blip r:embed="rId3"/>
          <a:stretch>
            <a:fillRect/>
          </a:stretch>
        </p:blipFill>
        <p:spPr>
          <a:xfrm>
            <a:off x="6181492" y="1848106"/>
            <a:ext cx="5475676" cy="3137279"/>
          </a:xfrm>
          <a:prstGeom prst="rect">
            <a:avLst/>
          </a:prstGeom>
        </p:spPr>
      </p:pic>
    </p:spTree>
    <p:extLst>
      <p:ext uri="{BB962C8B-B14F-4D97-AF65-F5344CB8AC3E}">
        <p14:creationId xmlns:p14="http://schemas.microsoft.com/office/powerpoint/2010/main" val="3098447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5138" y="353537"/>
            <a:ext cx="6766334" cy="1008919"/>
          </a:xfrm>
          <a:prstGeom prst="rect">
            <a:avLst/>
          </a:prstGeom>
        </p:spPr>
      </p:pic>
      <p:pic>
        <p:nvPicPr>
          <p:cNvPr id="3" name="Picture 2"/>
          <p:cNvPicPr>
            <a:picLocks noChangeAspect="1"/>
          </p:cNvPicPr>
          <p:nvPr/>
        </p:nvPicPr>
        <p:blipFill>
          <a:blip r:embed="rId3"/>
          <a:stretch>
            <a:fillRect/>
          </a:stretch>
        </p:blipFill>
        <p:spPr>
          <a:xfrm>
            <a:off x="2355138" y="1613007"/>
            <a:ext cx="6907734" cy="4454332"/>
          </a:xfrm>
          <a:prstGeom prst="rect">
            <a:avLst/>
          </a:prstGeom>
        </p:spPr>
      </p:pic>
    </p:spTree>
    <p:extLst>
      <p:ext uri="{BB962C8B-B14F-4D97-AF65-F5344CB8AC3E}">
        <p14:creationId xmlns:p14="http://schemas.microsoft.com/office/powerpoint/2010/main" val="489003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2145" y="84730"/>
            <a:ext cx="9848088" cy="6661735"/>
          </a:xfrm>
          <a:prstGeom prst="rect">
            <a:avLst/>
          </a:prstGeom>
        </p:spPr>
      </p:pic>
    </p:spTree>
    <p:extLst>
      <p:ext uri="{BB962C8B-B14F-4D97-AF65-F5344CB8AC3E}">
        <p14:creationId xmlns:p14="http://schemas.microsoft.com/office/powerpoint/2010/main" val="271553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5880" y="102184"/>
            <a:ext cx="9372600" cy="6536715"/>
          </a:xfrm>
          <a:prstGeom prst="rect">
            <a:avLst/>
          </a:prstGeom>
        </p:spPr>
      </p:pic>
    </p:spTree>
    <p:extLst>
      <p:ext uri="{BB962C8B-B14F-4D97-AF65-F5344CB8AC3E}">
        <p14:creationId xmlns:p14="http://schemas.microsoft.com/office/powerpoint/2010/main" val="4036857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6385" y="144176"/>
            <a:ext cx="10405872" cy="6437652"/>
          </a:xfrm>
          <a:prstGeom prst="rect">
            <a:avLst/>
          </a:prstGeom>
        </p:spPr>
      </p:pic>
    </p:spTree>
    <p:extLst>
      <p:ext uri="{BB962C8B-B14F-4D97-AF65-F5344CB8AC3E}">
        <p14:creationId xmlns:p14="http://schemas.microsoft.com/office/powerpoint/2010/main" val="1719845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429" y="1435608"/>
            <a:ext cx="11031218" cy="3931920"/>
          </a:xfrm>
          <a:prstGeom prst="rect">
            <a:avLst/>
          </a:prstGeom>
        </p:spPr>
      </p:pic>
    </p:spTree>
    <p:extLst>
      <p:ext uri="{BB962C8B-B14F-4D97-AF65-F5344CB8AC3E}">
        <p14:creationId xmlns:p14="http://schemas.microsoft.com/office/powerpoint/2010/main" val="896633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94" y="2006082"/>
            <a:ext cx="12044518" cy="2824986"/>
          </a:xfrm>
          <a:prstGeom prst="rect">
            <a:avLst/>
          </a:prstGeom>
        </p:spPr>
      </p:pic>
    </p:spTree>
    <p:extLst>
      <p:ext uri="{BB962C8B-B14F-4D97-AF65-F5344CB8AC3E}">
        <p14:creationId xmlns:p14="http://schemas.microsoft.com/office/powerpoint/2010/main" val="2341932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0566" y="841248"/>
            <a:ext cx="11620330" cy="5032359"/>
          </a:xfrm>
          <a:prstGeom prst="rect">
            <a:avLst/>
          </a:prstGeom>
        </p:spPr>
      </p:pic>
    </p:spTree>
    <p:extLst>
      <p:ext uri="{BB962C8B-B14F-4D97-AF65-F5344CB8AC3E}">
        <p14:creationId xmlns:p14="http://schemas.microsoft.com/office/powerpoint/2010/main" val="3705547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889" y="345232"/>
            <a:ext cx="11898471" cy="6141346"/>
          </a:xfrm>
          <a:prstGeom prst="rect">
            <a:avLst/>
          </a:prstGeom>
        </p:spPr>
      </p:pic>
    </p:spTree>
    <p:extLst>
      <p:ext uri="{BB962C8B-B14F-4D97-AF65-F5344CB8AC3E}">
        <p14:creationId xmlns:p14="http://schemas.microsoft.com/office/powerpoint/2010/main" val="3844841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91"/>
            <a:ext cx="12192000" cy="6853018"/>
          </a:xfrm>
          <a:prstGeom prst="rect">
            <a:avLst/>
          </a:prstGeom>
        </p:spPr>
      </p:pic>
    </p:spTree>
    <p:extLst>
      <p:ext uri="{BB962C8B-B14F-4D97-AF65-F5344CB8AC3E}">
        <p14:creationId xmlns:p14="http://schemas.microsoft.com/office/powerpoint/2010/main" val="1260445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6432" y="1359990"/>
            <a:ext cx="9419136" cy="4138019"/>
          </a:xfrm>
          <a:prstGeom prst="rect">
            <a:avLst/>
          </a:prstGeom>
        </p:spPr>
      </p:pic>
    </p:spTree>
    <p:extLst>
      <p:ext uri="{BB962C8B-B14F-4D97-AF65-F5344CB8AC3E}">
        <p14:creationId xmlns:p14="http://schemas.microsoft.com/office/powerpoint/2010/main" val="61105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2051" y="1499616"/>
            <a:ext cx="10348454" cy="3621024"/>
          </a:xfrm>
          <a:prstGeom prst="rect">
            <a:avLst/>
          </a:prstGeom>
        </p:spPr>
      </p:pic>
    </p:spTree>
    <p:extLst>
      <p:ext uri="{BB962C8B-B14F-4D97-AF65-F5344CB8AC3E}">
        <p14:creationId xmlns:p14="http://schemas.microsoft.com/office/powerpoint/2010/main" val="2226888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2037" y="944664"/>
            <a:ext cx="10447925" cy="4968671"/>
          </a:xfrm>
          <a:prstGeom prst="rect">
            <a:avLst/>
          </a:prstGeom>
        </p:spPr>
      </p:pic>
    </p:spTree>
    <p:extLst>
      <p:ext uri="{BB962C8B-B14F-4D97-AF65-F5344CB8AC3E}">
        <p14:creationId xmlns:p14="http://schemas.microsoft.com/office/powerpoint/2010/main" val="161399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7278" y="990388"/>
            <a:ext cx="10417443" cy="4877223"/>
          </a:xfrm>
          <a:prstGeom prst="rect">
            <a:avLst/>
          </a:prstGeom>
        </p:spPr>
      </p:pic>
    </p:spTree>
    <p:extLst>
      <p:ext uri="{BB962C8B-B14F-4D97-AF65-F5344CB8AC3E}">
        <p14:creationId xmlns:p14="http://schemas.microsoft.com/office/powerpoint/2010/main" val="132801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15136" y="1043733"/>
            <a:ext cx="8161727" cy="4770533"/>
          </a:xfrm>
          <a:prstGeom prst="rect">
            <a:avLst/>
          </a:prstGeom>
        </p:spPr>
      </p:pic>
    </p:spTree>
    <p:extLst>
      <p:ext uri="{BB962C8B-B14F-4D97-AF65-F5344CB8AC3E}">
        <p14:creationId xmlns:p14="http://schemas.microsoft.com/office/powerpoint/2010/main" val="3193748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267</Words>
  <Application>Microsoft Office PowerPoint</Application>
  <PresentationFormat>Widescreen</PresentationFormat>
  <Paragraphs>24</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8</cp:revision>
  <dcterms:created xsi:type="dcterms:W3CDTF">2023-07-29T16:22:35Z</dcterms:created>
  <dcterms:modified xsi:type="dcterms:W3CDTF">2023-07-30T03:24:47Z</dcterms:modified>
</cp:coreProperties>
</file>